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7" r:id="rId2"/>
    <p:sldId id="259" r:id="rId3"/>
    <p:sldId id="258" r:id="rId4"/>
    <p:sldId id="263" r:id="rId5"/>
    <p:sldId id="264" r:id="rId6"/>
    <p:sldId id="262" r:id="rId7"/>
    <p:sldId id="288" r:id="rId8"/>
    <p:sldId id="289" r:id="rId9"/>
    <p:sldId id="265" r:id="rId10"/>
    <p:sldId id="266" r:id="rId11"/>
    <p:sldId id="270" r:id="rId12"/>
    <p:sldId id="271" r:id="rId13"/>
    <p:sldId id="268" r:id="rId14"/>
    <p:sldId id="272" r:id="rId15"/>
    <p:sldId id="273" r:id="rId16"/>
    <p:sldId id="267" r:id="rId17"/>
    <p:sldId id="274" r:id="rId18"/>
    <p:sldId id="275" r:id="rId19"/>
    <p:sldId id="276" r:id="rId20"/>
    <p:sldId id="277" r:id="rId21"/>
    <p:sldId id="269" r:id="rId22"/>
    <p:sldId id="278" r:id="rId23"/>
    <p:sldId id="279" r:id="rId24"/>
    <p:sldId id="280" r:id="rId25"/>
    <p:sldId id="281" r:id="rId26"/>
    <p:sldId id="282" r:id="rId27"/>
    <p:sldId id="284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7" autoAdjust="0"/>
  </p:normalViewPr>
  <p:slideViewPr>
    <p:cSldViewPr>
      <p:cViewPr>
        <p:scale>
          <a:sx n="82" d="100"/>
          <a:sy n="82" d="100"/>
        </p:scale>
        <p:origin x="-4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AFCE3-0361-4AE4-B4CB-3FCA3F1464FD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6948E-3E58-4F94-8B05-BEE67993C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8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948E-3E58-4F94-8B05-BEE67993CA4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948E-3E58-4F94-8B05-BEE67993CA4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948E-3E58-4F94-8B05-BEE67993CA4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9118DE9-3B20-41BB-AE10-E6FA50F9BF4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D49C050-4CE2-4BA7-A8EB-AE62DDE4B2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8DE9-3B20-41BB-AE10-E6FA50F9BF4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050-4CE2-4BA7-A8EB-AE62DDE4B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8DE9-3B20-41BB-AE10-E6FA50F9BF4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050-4CE2-4BA7-A8EB-AE62DDE4B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118DE9-3B20-41BB-AE10-E6FA50F9BF4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49C050-4CE2-4BA7-A8EB-AE62DDE4B2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9118DE9-3B20-41BB-AE10-E6FA50F9BF4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D49C050-4CE2-4BA7-A8EB-AE62DDE4B2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8DE9-3B20-41BB-AE10-E6FA50F9BF4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050-4CE2-4BA7-A8EB-AE62DDE4B2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8DE9-3B20-41BB-AE10-E6FA50F9BF4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050-4CE2-4BA7-A8EB-AE62DDE4B2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118DE9-3B20-41BB-AE10-E6FA50F9BF4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49C050-4CE2-4BA7-A8EB-AE62DDE4B2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8DE9-3B20-41BB-AE10-E6FA50F9BF4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050-4CE2-4BA7-A8EB-AE62DDE4B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118DE9-3B20-41BB-AE10-E6FA50F9BF4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49C050-4CE2-4BA7-A8EB-AE62DDE4B2E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118DE9-3B20-41BB-AE10-E6FA50F9BF4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49C050-4CE2-4BA7-A8EB-AE62DDE4B2E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118DE9-3B20-41BB-AE10-E6FA50F9BF4F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49C050-4CE2-4BA7-A8EB-AE62DDE4B2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Business Model and Website</a:t>
            </a:r>
          </a:p>
          <a:p>
            <a:pPr lvl="1"/>
            <a:r>
              <a:rPr lang="en-US" dirty="0" err="1" smtClean="0"/>
              <a:t>Bucktown</a:t>
            </a:r>
            <a:r>
              <a:rPr lang="en-US" dirty="0" smtClean="0"/>
              <a:t> Fitness Gym</a:t>
            </a:r>
          </a:p>
          <a:p>
            <a:r>
              <a:rPr lang="en-US" dirty="0" smtClean="0"/>
              <a:t>Development Team</a:t>
            </a:r>
          </a:p>
          <a:p>
            <a:pPr lvl="1"/>
            <a:r>
              <a:rPr lang="en-US" dirty="0" smtClean="0"/>
              <a:t>Heidi Fleck - Designer</a:t>
            </a:r>
          </a:p>
          <a:p>
            <a:pPr lvl="1"/>
            <a:r>
              <a:rPr lang="en-US" dirty="0" smtClean="0"/>
              <a:t>Geoff Brown – Development</a:t>
            </a:r>
          </a:p>
          <a:p>
            <a:pPr lvl="1"/>
            <a:r>
              <a:rPr lang="en-US" dirty="0" smtClean="0"/>
              <a:t>Tobin </a:t>
            </a:r>
            <a:r>
              <a:rPr lang="en-US" dirty="0" err="1" smtClean="0"/>
              <a:t>Cheuk</a:t>
            </a:r>
            <a:r>
              <a:rPr lang="en-US" dirty="0" smtClean="0"/>
              <a:t> – Development</a:t>
            </a:r>
          </a:p>
          <a:p>
            <a:pPr lvl="1"/>
            <a:r>
              <a:rPr lang="en-US" dirty="0" smtClean="0"/>
              <a:t>Shane Burns – Business Analyst</a:t>
            </a:r>
          </a:p>
          <a:p>
            <a:r>
              <a:rPr lang="en-US" dirty="0" smtClean="0"/>
              <a:t>Presentation Demo Overview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066800"/>
          </a:xfrm>
        </p:spPr>
        <p:txBody>
          <a:bodyPr/>
          <a:lstStyle/>
          <a:p>
            <a:r>
              <a:rPr lang="en-US" dirty="0" smtClean="0"/>
              <a:t>Identified 4 necessary changes for Sprint 3: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Fix Membership Form Submission</a:t>
            </a:r>
          </a:p>
          <a:p>
            <a:pPr marL="914400" lvl="1" indent="-45720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184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Submit Before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33600"/>
            <a:ext cx="4279365" cy="876191"/>
          </a:xfrm>
        </p:spPr>
      </p:pic>
    </p:spTree>
    <p:extLst>
      <p:ext uri="{BB962C8B-B14F-4D97-AF65-F5344CB8AC3E}">
        <p14:creationId xmlns:p14="http://schemas.microsoft.com/office/powerpoint/2010/main" val="153265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Submit After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7467600" cy="2891901"/>
          </a:xfrm>
        </p:spPr>
      </p:pic>
    </p:spTree>
    <p:extLst>
      <p:ext uri="{BB962C8B-B14F-4D97-AF65-F5344CB8AC3E}">
        <p14:creationId xmlns:p14="http://schemas.microsoft.com/office/powerpoint/2010/main" val="284313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2.  Update </a:t>
            </a:r>
            <a:r>
              <a:rPr lang="en-US" dirty="0" smtClean="0"/>
              <a:t>Virtual Tour </a:t>
            </a:r>
            <a:r>
              <a:rPr lang="en-US" dirty="0" smtClean="0"/>
              <a:t>Photos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879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Tour Before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6936381" cy="5257800"/>
          </a:xfrm>
        </p:spPr>
      </p:pic>
    </p:spTree>
    <p:extLst>
      <p:ext uri="{BB962C8B-B14F-4D97-AF65-F5344CB8AC3E}">
        <p14:creationId xmlns:p14="http://schemas.microsoft.com/office/powerpoint/2010/main" val="660190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Tour After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9" y="1600200"/>
            <a:ext cx="7026142" cy="4873625"/>
          </a:xfrm>
        </p:spPr>
      </p:pic>
    </p:spTree>
    <p:extLst>
      <p:ext uri="{BB962C8B-B14F-4D97-AF65-F5344CB8AC3E}">
        <p14:creationId xmlns:p14="http://schemas.microsoft.com/office/powerpoint/2010/main" val="2380660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3. Improve </a:t>
            </a:r>
            <a:r>
              <a:rPr lang="en-US" dirty="0" smtClean="0"/>
              <a:t>Discussion Board </a:t>
            </a:r>
            <a:r>
              <a:rPr lang="en-US" dirty="0" smtClean="0"/>
              <a:t>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99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Discussion Before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3126"/>
            <a:ext cx="7467600" cy="3027772"/>
          </a:xfrm>
        </p:spPr>
      </p:pic>
    </p:spTree>
    <p:extLst>
      <p:ext uri="{BB962C8B-B14F-4D97-AF65-F5344CB8AC3E}">
        <p14:creationId xmlns:p14="http://schemas.microsoft.com/office/powerpoint/2010/main" val="1670259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Discussion After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8533207" cy="4197100"/>
          </a:xfrm>
        </p:spPr>
      </p:pic>
    </p:spTree>
    <p:extLst>
      <p:ext uri="{BB962C8B-B14F-4D97-AF65-F5344CB8AC3E}">
        <p14:creationId xmlns:p14="http://schemas.microsoft.com/office/powerpoint/2010/main" val="1018125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Discussion After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3823"/>
            <a:ext cx="7467600" cy="2966378"/>
          </a:xfrm>
        </p:spPr>
      </p:pic>
    </p:spTree>
    <p:extLst>
      <p:ext uri="{BB962C8B-B14F-4D97-AF65-F5344CB8AC3E}">
        <p14:creationId xmlns:p14="http://schemas.microsoft.com/office/powerpoint/2010/main" val="234281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E-Commerce Value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Website Value Proposition</a:t>
            </a:r>
          </a:p>
          <a:p>
            <a:r>
              <a:rPr lang="en-US" dirty="0" smtClean="0"/>
              <a:t>Marketing and Advertising Campaign</a:t>
            </a:r>
          </a:p>
          <a:p>
            <a:r>
              <a:rPr lang="en-US" dirty="0" smtClean="0"/>
              <a:t>Strategy to Attract Different Types of Customers</a:t>
            </a:r>
          </a:p>
          <a:p>
            <a:pPr lvl="1"/>
            <a:r>
              <a:rPr lang="en-US" dirty="0" smtClean="0"/>
              <a:t>Impulsive</a:t>
            </a:r>
          </a:p>
          <a:p>
            <a:pPr lvl="1"/>
            <a:r>
              <a:rPr lang="en-US" dirty="0" smtClean="0"/>
              <a:t>Patient</a:t>
            </a:r>
          </a:p>
          <a:p>
            <a:pPr lvl="1"/>
            <a:r>
              <a:rPr lang="en-US" dirty="0" smtClean="0"/>
              <a:t>Analytical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Discussion After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3292"/>
            <a:ext cx="8458200" cy="4160208"/>
          </a:xfrm>
        </p:spPr>
      </p:pic>
    </p:spTree>
    <p:extLst>
      <p:ext uri="{BB962C8B-B14F-4D97-AF65-F5344CB8AC3E}">
        <p14:creationId xmlns:p14="http://schemas.microsoft.com/office/powerpoint/2010/main" val="1420726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4. Align </a:t>
            </a:r>
            <a:r>
              <a:rPr lang="en-US" dirty="0" smtClean="0"/>
              <a:t>Membership Form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80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Form Before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3453"/>
            <a:ext cx="7467600" cy="4867118"/>
          </a:xfrm>
        </p:spPr>
      </p:pic>
    </p:spTree>
    <p:extLst>
      <p:ext uri="{BB962C8B-B14F-4D97-AF65-F5344CB8AC3E}">
        <p14:creationId xmlns:p14="http://schemas.microsoft.com/office/powerpoint/2010/main" val="1799911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Form After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139"/>
            <a:ext cx="8961166" cy="4569261"/>
          </a:xfrm>
        </p:spPr>
      </p:pic>
    </p:spTree>
    <p:extLst>
      <p:ext uri="{BB962C8B-B14F-4D97-AF65-F5344CB8AC3E}">
        <p14:creationId xmlns:p14="http://schemas.microsoft.com/office/powerpoint/2010/main" val="760628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jQuery</a:t>
            </a:r>
            <a:r>
              <a:rPr lang="en-US" dirty="0" smtClean="0"/>
              <a:t> Implementation using </a:t>
            </a:r>
            <a:r>
              <a:rPr lang="en-US" dirty="0" err="1" smtClean="0"/>
              <a:t>YoxView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382000" cy="412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88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Video Implementation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8224777" cy="41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26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ASP.NET Validation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18" y="1905000"/>
            <a:ext cx="9144000" cy="46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63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Layer Integration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70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86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on Every Page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665396" cy="44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81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 Product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6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3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E-Commerce Value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Tools and Features to enhance customer experience</a:t>
            </a:r>
          </a:p>
          <a:p>
            <a:r>
              <a:rPr lang="en-US" dirty="0" smtClean="0"/>
              <a:t>Order Placement Processing</a:t>
            </a:r>
          </a:p>
          <a:p>
            <a:r>
              <a:rPr lang="en-US" dirty="0" smtClean="0"/>
              <a:t>Processing Delivery, Shipping, and Returns</a:t>
            </a:r>
          </a:p>
          <a:p>
            <a:r>
              <a:rPr lang="en-US" dirty="0" smtClean="0"/>
              <a:t>Customer Service and Support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2687"/>
            <a:ext cx="7467600" cy="3488651"/>
          </a:xfrm>
        </p:spPr>
      </p:pic>
    </p:spTree>
    <p:extLst>
      <p:ext uri="{BB962C8B-B14F-4D97-AF65-F5344CB8AC3E}">
        <p14:creationId xmlns:p14="http://schemas.microsoft.com/office/powerpoint/2010/main" val="221445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Structure &amp;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2" y="1600200"/>
            <a:ext cx="7345415" cy="4873625"/>
          </a:xfrm>
        </p:spPr>
      </p:pic>
    </p:spTree>
    <p:extLst>
      <p:ext uri="{BB962C8B-B14F-4D97-AF65-F5344CB8AC3E}">
        <p14:creationId xmlns:p14="http://schemas.microsoft.com/office/powerpoint/2010/main" val="175501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oby\Dropbox\ECT455\Sprint2\E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48651"/>
            <a:ext cx="4100513" cy="4790248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relationship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8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oby\Dropbox\ECT455\Sprint3\defaultMob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2372824" cy="3886199"/>
          </a:xfrm>
          <a:prstGeom prst="rect">
            <a:avLst/>
          </a:prstGeom>
          <a:noFill/>
        </p:spPr>
      </p:pic>
      <p:pic>
        <p:nvPicPr>
          <p:cNvPr id="6" name="Picture 3" descr="C:\Users\Toby\Dropbox\ECT455\Sprint3\class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2209800" cy="3952876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Jquery</a:t>
            </a:r>
            <a:r>
              <a:rPr lang="en-US" dirty="0"/>
              <a:t> </a:t>
            </a:r>
            <a:r>
              <a:rPr lang="en-US" dirty="0" smtClean="0"/>
              <a:t>mobile version of main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4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oby\Dropbox\ECT455\Sprint3\classty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1200"/>
            <a:ext cx="2188633" cy="4191000"/>
          </a:xfrm>
          <a:prstGeom prst="rect">
            <a:avLst/>
          </a:prstGeom>
          <a:noFill/>
        </p:spPr>
      </p:pic>
      <p:pic>
        <p:nvPicPr>
          <p:cNvPr id="4" name="Picture 3" descr="C:\Users\Toby\Dropbox\ECT455\Sprint3\virtualtou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81200"/>
            <a:ext cx="2219111" cy="4191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tour and class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3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Personas</a:t>
            </a:r>
          </a:p>
          <a:p>
            <a:pPr lvl="1"/>
            <a:r>
              <a:rPr lang="en-US" dirty="0" smtClean="0"/>
              <a:t>Primary: Existing members, </a:t>
            </a:r>
            <a:r>
              <a:rPr lang="en-US" dirty="0" err="1" smtClean="0"/>
              <a:t>Bucktown</a:t>
            </a:r>
            <a:r>
              <a:rPr lang="en-US" dirty="0" smtClean="0"/>
              <a:t> residents</a:t>
            </a:r>
          </a:p>
          <a:p>
            <a:pPr lvl="1"/>
            <a:r>
              <a:rPr lang="en-US" dirty="0" smtClean="0"/>
              <a:t>Secondary: Member of competing gym</a:t>
            </a:r>
          </a:p>
          <a:p>
            <a:pPr lvl="1"/>
            <a:endParaRPr lang="en-US" dirty="0"/>
          </a:p>
          <a:p>
            <a:r>
              <a:rPr lang="en-US" dirty="0" smtClean="0"/>
              <a:t>Test Scenarios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Sign up for trial membership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Post a message on community board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Complete virtual tour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70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561</TotalTime>
  <Words>215</Words>
  <Application>Microsoft Office PowerPoint</Application>
  <PresentationFormat>On-screen Show (4:3)</PresentationFormat>
  <Paragraphs>63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Oriel</vt:lpstr>
      <vt:lpstr>Introduction</vt:lpstr>
      <vt:lpstr>E-Commerce Value Chain</vt:lpstr>
      <vt:lpstr>E-Commerce Value Chain</vt:lpstr>
      <vt:lpstr>Information Architecture</vt:lpstr>
      <vt:lpstr>Site Structure &amp; Design</vt:lpstr>
      <vt:lpstr>Entity relationship diagram</vt:lpstr>
      <vt:lpstr>Jquery mobile version of main site</vt:lpstr>
      <vt:lpstr>Virtual tour and class selection</vt:lpstr>
      <vt:lpstr>Usability Testing</vt:lpstr>
      <vt:lpstr>Usability Results</vt:lpstr>
      <vt:lpstr>Form Submit Before</vt:lpstr>
      <vt:lpstr>Form Submit After</vt:lpstr>
      <vt:lpstr>Usability Results</vt:lpstr>
      <vt:lpstr>Virtual Tour Before</vt:lpstr>
      <vt:lpstr>Virtual Tour After</vt:lpstr>
      <vt:lpstr>Usability Results</vt:lpstr>
      <vt:lpstr>Community Discussion Before</vt:lpstr>
      <vt:lpstr>Community Discussion After</vt:lpstr>
      <vt:lpstr>Community Discussion After</vt:lpstr>
      <vt:lpstr>Community Discussion After</vt:lpstr>
      <vt:lpstr>Usability Results</vt:lpstr>
      <vt:lpstr>Membership Form Before</vt:lpstr>
      <vt:lpstr>Membership Form After</vt:lpstr>
      <vt:lpstr>jQuery Implementation using YoxView</vt:lpstr>
      <vt:lpstr>HTML5 Video Implementation</vt:lpstr>
      <vt:lpstr>ASP.NET Validation</vt:lpstr>
      <vt:lpstr>Data Layer Integration</vt:lpstr>
      <vt:lpstr>Content on Every Page</vt:lpstr>
      <vt:lpstr>Finished Product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burnssh</dc:creator>
  <cp:lastModifiedBy>Owner</cp:lastModifiedBy>
  <cp:revision>25</cp:revision>
  <dcterms:created xsi:type="dcterms:W3CDTF">2013-06-11T05:20:10Z</dcterms:created>
  <dcterms:modified xsi:type="dcterms:W3CDTF">2013-06-12T22:33:33Z</dcterms:modified>
</cp:coreProperties>
</file>